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140" r:id="rId3"/>
    <p:sldId id="1146" r:id="rId4"/>
    <p:sldId id="1161" r:id="rId5"/>
    <p:sldId id="1147" r:id="rId6"/>
    <p:sldId id="1162" r:id="rId7"/>
    <p:sldId id="1163" r:id="rId8"/>
    <p:sldId id="1148" r:id="rId9"/>
    <p:sldId id="1149" r:id="rId10"/>
    <p:sldId id="1150" r:id="rId11"/>
    <p:sldId id="1165" r:id="rId12"/>
    <p:sldId id="1166" r:id="rId13"/>
    <p:sldId id="1167" r:id="rId14"/>
    <p:sldId id="1168" r:id="rId15"/>
    <p:sldId id="1151" r:id="rId16"/>
    <p:sldId id="1169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八年级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 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</a:t>
            </a:r>
            <a:r>
              <a:rPr lang="en-US" altLang="zh-CN" sz="4800" b="0" dirty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645024"/>
            <a:ext cx="11485848" cy="288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考查名词辨析。句意：看到他脸上喜悦的表情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我继续说道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平静；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satisfaction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满意；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惊讶。根据上文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smiled. 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Ahh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there’s my dad, I thought. 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the look of...on his face, I continued.</a:t>
            </a:r>
            <a:r>
              <a:rPr lang="en-US" altLang="zh-CN" sz="2200" b="1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空处应表达看到父亲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脸上的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2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z="22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是一个现在分词短语作原因状语的句子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主干为简单的主谓结构</a:t>
            </a:r>
            <a:r>
              <a:rPr lang="en-US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分词部分提供背景或原因</a:t>
            </a:r>
            <a:r>
              <a:rPr lang="zh-CN" altLang="zh-CN" sz="22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200" b="1" dirty="0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笑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40968"/>
            <a:ext cx="11485848" cy="510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satisfaction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06428"/>
          </a:xfrm>
        </p:spPr>
        <p:txBody>
          <a:bodyPr/>
          <a:lstStyle/>
          <a:p>
            <a:pPr indent="609600" algn="dist"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Ahh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there’s my dad, I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look of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his face, I continued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dist"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Remember, I was so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 couldn’t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walked with me from one side of the street to the other,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strong arms holding onto me, guiding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smile, you repeated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重复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‘It’s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okay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fine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Finally I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opened up my world, Dad, helping me to be all I could be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6651" y="3122306"/>
            <a:ext cx="388248" cy="513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 dirty="0" smtClean="0"/>
              <a:t>A</a:t>
            </a:r>
            <a:endParaRPr lang="zh-CN" altLang="en-US" sz="2200" dirty="0"/>
          </a:p>
        </p:txBody>
      </p:sp>
      <p:pic>
        <p:nvPicPr>
          <p:cNvPr id="6" name="箭头右.eps" descr="id:21474892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46734" y="5085226"/>
            <a:ext cx="466725" cy="36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67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861048"/>
            <a:ext cx="11485848" cy="2616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考查形容词辨析。句意：还记得吗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我当时吓得动弹不得。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interested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excited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激动的；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shocked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震惊的；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scared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was so...that I couldn’t move. You walked with me from one side of the street to the other...your strong arms holding onto me, guiding me.”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“You opened up my world, Dad, helping me to be all I could be.”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父亲打开了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的世界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在此之前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是害怕的。故选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38330"/>
            <a:ext cx="11485848" cy="54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shocked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16807"/>
          </a:xfrm>
        </p:spPr>
        <p:txBody>
          <a:bodyPr/>
          <a:lstStyle/>
          <a:p>
            <a:pPr indent="609600" algn="dist"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Ahh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there’s my dad,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look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his face, I continued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dist"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Remember, I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 couldn’t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walked with me from one side of the street to the other,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strong arms holding onto me, guiding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warm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smile, you repeated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‘It’s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fine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Finally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opened up my world, Dad, helping me to be all I could be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3349257"/>
            <a:ext cx="40748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757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412102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考查介词辨析。句意：你陪我从街道的一边走到另一边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用你强壮的臂膀抓着我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指引着我。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walked with me from one side of the street to the other...your strong arms holding on to me, guiding me. 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父亲是用自己的臂膀抓着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3673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36450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Ahh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there’s my dad,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look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his face, I continued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Remember, I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 couldn’t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walked with me from one side of the street to the other,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strong arms holding onto me, guiding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warm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smile, you repeated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‘It’s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fine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Finally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opened up my world, Dad, helping me to be all I could be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414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559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考查名词辨析。句意：带着温暖的声音和微笑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你重复（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说道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你做得很好。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”heart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心脏；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声音；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blood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血液；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spirit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精神。根据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your warm...and smile”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空处应表达父亲用温暖的声音对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3673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voice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spirit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36450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Ahh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there’s my dad,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look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his face, I continued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Remember, I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 couldn’t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walked with me from one side of the street to the other,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strong arms holding onto me, guiding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warm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smile, you repeated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‘It’s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fine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Finally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opened up my world, Dad, helping me to be all I could be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579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412102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考查动词词组辨析。句意：最后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我成功了。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 it up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振作起来；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 it 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检查；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it 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 it up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捡起来。根据下文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opened up my world, Dad, helping me to be all I could be.”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父亲改变了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的世界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此处应表达成功做到的意思。故选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3673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cheered it up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checked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out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worked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out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picked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up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36450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Ahh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there’s my dad,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look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his face, I continued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dist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Remember, I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 couldn’t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walked with me from one side of the street to the other,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strong arms holding onto me, guiding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warm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smile, you repeated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‘It’s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fine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Finally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opened up my world, Dad, helping me to be all I could be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68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42300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考查连词辨析。句意：当我们谈到那天发生的事情时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他把头抬得更高了。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时候；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除非；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为止。根据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“And...we talked about what happened that day, he held his head up higher. 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空处应表达当我们谈论的时候。故选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5627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1506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talked about what happened that day, he held his head up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ready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warm voice and a smile, I said, “It’s okay, Dad, you’re doing fine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29536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517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51026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考查代词辨析。句意：很快他就准备好去锻炼了。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“...he held his head up higher”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soon...was ready to exercise.”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空处应指代父亲准备好去锻炼。故选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4352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talked about what happened that day, he held his head up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ready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warm voice and a smile, I said, “It’s okay, Dad, you’re doing fine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304088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768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以小时候父亲帮助打开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的新世界的回忆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来鼓励现在中风的父亲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积极面对生活并坚持锻炼的故事。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3015511"/>
            <a:ext cx="1620520" cy="395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786" y="1340768"/>
            <a:ext cx="10704839" cy="1258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4475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考查动词辨析。句意：他中风后无法行走。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说话；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看见。根据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was unable to...after his stroke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中风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中风后一般无法行走。故选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709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		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sat watching Dad one afternoon while Mom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unable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his stroke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 sat in his wheelchair with his head hanging down, I wondered what he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297922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8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35099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考查动词辨析。句意：当他坐在轮椅上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低着头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我想知道他在想什么。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谈论；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argue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争论；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思考。根据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he sat in his wheelchair with his head hanging down, I wondered what he was...about.”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父亲低着头坐在轮椅上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此处应表达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想知道父亲在思考什么。故选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7438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arguing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thinking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0167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sat watching Dad one afternoon while Mom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unable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his stroke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 sat in his wheelchair with his head hanging down, I wondered what he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28826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544956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考查形容词辨析。句意：有时他会对自己和我感到很沮丧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因为他看到的都是他的弱点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但我看到的是不同的。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勇敢的；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strict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严厉的；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沮丧的；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诚实的。根据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“Sometimes he’d get so...with himself and with me because all he saw were his weak points...”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父亲总是看到自己的缺点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因此空处应表达沮丧的。故选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72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he’d get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himself and with me because all he saw were his weak points, but what I saw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to remind him of all he had done before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to do what he could still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he’d get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 pushed him to exercise his legs, it was nothing to me—all I wished was that he could stand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308599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965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356992"/>
            <a:ext cx="11485848" cy="313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考查动词辨析。句意：我试图提醒他以前做过的一切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并鼓励他做他还能做的事情。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鼓励；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承诺；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邀请。根据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“...all he saw were his weak points, but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.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tried to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remind him of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he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remind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提醒某人某件事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sz="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...him to do what he could still do.”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父亲总是看到自己的缺点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会看到不一样的地方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因此空处应表达鼓励父亲。故选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36775"/>
            <a:ext cx="11485848" cy="54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encouraged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controlled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53194"/>
            <a:ext cx="11485848" cy="2099742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he’d get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himself and with me because all he saw were his weak points, but what I saw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to remind him of all he had done before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to do what he could still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he’d get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 pushed him to exercise his legs, it was nothing to me—all I wished was that he could stand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2827583"/>
            <a:ext cx="40748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 smtClean="0"/>
              <a:t>A</a:t>
            </a:r>
            <a:endParaRPr lang="zh-CN" altLang="en-US" dirty="0"/>
          </a:p>
        </p:txBody>
      </p:sp>
      <p:pic>
        <p:nvPicPr>
          <p:cNvPr id="6" name="箭头右.eps" descr="id:2147489266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8543478" y="5065152"/>
            <a:ext cx="445249" cy="38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42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544956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考查形容词辨析。句意：虽然当我推他去锻炼腿时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他会生气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但这对我来说没什么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我只希望他能站起来。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生病的；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惊奇的；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“Although he’d get...when I pushed him to exercise his legs, it was nothing to me—all I wished was that he could stand up.”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此处应表达虽然父亲会生气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只是想父亲能站起来。故选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72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he’d get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himself and with me because all he saw were his weak points, but what I saw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to remind him of all he had done before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to do what he could still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he’d get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 pushed him to exercise his legs, it was nothing to me—all I wished was that he could stand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308599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214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01553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考查名词辨析。句意：所以在另一次尝试中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我轻声对他说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search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搜寻；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旅行；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事故。根据上文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“...all I wished was that he could stand up”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in another...I quietly said to him”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,another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指又一次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空处应表达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再次尝试鼓励父亲。故选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394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search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in another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quietly said to him, “Hey, Dad, do you remember the day you taught me to cross the big street on my bike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257253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56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559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考查名词辨析。句意：他抬起头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说道：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我记得。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”leg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腿；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头；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胳膊。根据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“...I remember, ” he said...”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一直低着头的父亲抬起了头。故选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594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“Yeah, I remember, ” he said, raising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got to the middle of the street and stopped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smiled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206847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559" y="472514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考查副词辨析。句意：你走到马路中间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突然停了下来。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简单地；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heavily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沉重地；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最近。根据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got to the middle of the street and stopped...”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此处应表达走到路中间是突然停下来了。故选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5609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heavily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73306" y="266990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173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1379</Words>
  <Application>Microsoft Office PowerPoint</Application>
  <PresentationFormat>自定义</PresentationFormat>
  <Paragraphs>76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456</cp:revision>
  <dcterms:created xsi:type="dcterms:W3CDTF">2020-11-06T05:24:00Z</dcterms:created>
  <dcterms:modified xsi:type="dcterms:W3CDTF">2025-09-17T15:56:25Z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